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450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5B41DB04-EE36-4F68-BBC0-3565F8282254}" type="datetimeFigureOut">
              <a:rPr lang="en-US" smtClean="0"/>
              <a:pPr/>
              <a:t>3/13/2015</a:t>
            </a:fld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D31E002E-455A-4DDA-BF04-C472005EB7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41DB04-EE36-4F68-BBC0-3565F8282254}" type="datetimeFigureOut">
              <a:rPr lang="en-US" smtClean="0"/>
              <a:pPr/>
              <a:t>3/13/2015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1E002E-455A-4DDA-BF04-C472005EB7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41DB04-EE36-4F68-BBC0-3565F8282254}" type="datetimeFigureOut">
              <a:rPr lang="en-US" smtClean="0"/>
              <a:pPr/>
              <a:t>3/13/2015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1E002E-455A-4DDA-BF04-C472005EB7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41DB04-EE36-4F68-BBC0-3565F8282254}" type="datetimeFigureOut">
              <a:rPr lang="en-US" smtClean="0"/>
              <a:pPr/>
              <a:t>3/13/2015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1E002E-455A-4DDA-BF04-C472005EB7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5B41DB04-EE36-4F68-BBC0-3565F8282254}" type="datetimeFigureOut">
              <a:rPr lang="en-US" smtClean="0"/>
              <a:pPr/>
              <a:t>3/13/2015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D31E002E-455A-4DDA-BF04-C472005EB7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41DB04-EE36-4F68-BBC0-3565F8282254}" type="datetimeFigureOut">
              <a:rPr lang="en-US" smtClean="0"/>
              <a:pPr/>
              <a:t>3/13/2015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D31E002E-455A-4DDA-BF04-C472005EB7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41DB04-EE36-4F68-BBC0-3565F8282254}" type="datetimeFigureOut">
              <a:rPr lang="en-US" smtClean="0"/>
              <a:pPr/>
              <a:t>3/13/2015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D31E002E-455A-4DDA-BF04-C472005EB7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41DB04-EE36-4F68-BBC0-3565F8282254}" type="datetimeFigureOut">
              <a:rPr lang="en-US" smtClean="0"/>
              <a:pPr/>
              <a:t>3/13/2015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1E002E-455A-4DDA-BF04-C472005EB7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41DB04-EE36-4F68-BBC0-3565F8282254}" type="datetimeFigureOut">
              <a:rPr lang="en-US" smtClean="0"/>
              <a:pPr/>
              <a:t>3/13/2015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1E002E-455A-4DDA-BF04-C472005EB7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5B41DB04-EE36-4F68-BBC0-3565F8282254}" type="datetimeFigureOut">
              <a:rPr lang="en-US" smtClean="0"/>
              <a:pPr/>
              <a:t>3/13/2015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D31E002E-455A-4DDA-BF04-C472005EB7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5B41DB04-EE36-4F68-BBC0-3565F8282254}" type="datetimeFigureOut">
              <a:rPr lang="en-US" smtClean="0"/>
              <a:pPr/>
              <a:t>3/13/2015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D31E002E-455A-4DDA-BF04-C472005EB7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5B41DB04-EE36-4F68-BBC0-3565F8282254}" type="datetimeFigureOut">
              <a:rPr lang="en-US" smtClean="0"/>
              <a:pPr/>
              <a:t>3/13/2015</a:t>
            </a:fld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D31E002E-455A-4DDA-BF04-C472005EB7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Topic: </a:t>
            </a:r>
            <a:r>
              <a:rPr lang="en-US" dirty="0" smtClean="0"/>
              <a:t>Topics for Project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657600"/>
            <a:ext cx="7406640" cy="1240464"/>
          </a:xfrm>
        </p:spPr>
        <p:txBody>
          <a:bodyPr/>
          <a:lstStyle/>
          <a:p>
            <a:r>
              <a:rPr lang="en-US" b="1" dirty="0" smtClean="0">
                <a:solidFill>
                  <a:srgbClr val="FFC000"/>
                </a:solidFill>
                <a:latin typeface="Algerian" pitchFamily="82" charset="0"/>
              </a:rPr>
              <a:t>V P &amp; R P T P Science College, </a:t>
            </a:r>
            <a:r>
              <a:rPr lang="en-US" b="1" dirty="0" err="1" smtClean="0">
                <a:solidFill>
                  <a:srgbClr val="FFC000"/>
                </a:solidFill>
                <a:latin typeface="Algerian" pitchFamily="82" charset="0"/>
              </a:rPr>
              <a:t>Vallabha</a:t>
            </a:r>
            <a:r>
              <a:rPr lang="en-US" b="1" dirty="0" smtClean="0">
                <a:solidFill>
                  <a:srgbClr val="FFC000"/>
                </a:solidFill>
                <a:latin typeface="Algerian" pitchFamily="82" charset="0"/>
              </a:rPr>
              <a:t> Vidyanagar</a:t>
            </a:r>
            <a:endParaRPr lang="en-US" b="1" dirty="0">
              <a:solidFill>
                <a:srgbClr val="FFC000"/>
              </a:solidFill>
              <a:latin typeface="Algerian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Process of Communication</a:t>
            </a:r>
          </a:p>
          <a:p>
            <a:pPr lvl="0"/>
            <a:r>
              <a:rPr lang="en-US" dirty="0" smtClean="0"/>
              <a:t>Barriers  to Communication</a:t>
            </a:r>
          </a:p>
          <a:p>
            <a:pPr lvl="0"/>
            <a:r>
              <a:rPr lang="en-US" dirty="0" smtClean="0"/>
              <a:t>Types of Communication</a:t>
            </a:r>
          </a:p>
          <a:p>
            <a:pPr lvl="0"/>
            <a:r>
              <a:rPr lang="en-US" dirty="0" smtClean="0"/>
              <a:t>Objectives of Communication</a:t>
            </a:r>
          </a:p>
          <a:p>
            <a:pPr lvl="0"/>
            <a:r>
              <a:rPr lang="en-US" dirty="0" smtClean="0"/>
              <a:t>Stress Management</a:t>
            </a:r>
          </a:p>
          <a:p>
            <a:pPr lvl="0"/>
            <a:r>
              <a:rPr lang="en-US" dirty="0" smtClean="0"/>
              <a:t>Time Management        </a:t>
            </a:r>
          </a:p>
          <a:p>
            <a:pPr lvl="0"/>
            <a:r>
              <a:rPr lang="en-US" dirty="0" smtClean="0"/>
              <a:t>Leadership Quality</a:t>
            </a:r>
          </a:p>
          <a:p>
            <a:pPr lvl="0"/>
            <a:r>
              <a:rPr lang="en-US" dirty="0" smtClean="0"/>
              <a:t>Teamwork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Body Language</a:t>
            </a:r>
          </a:p>
          <a:p>
            <a:pPr lvl="0"/>
            <a:r>
              <a:rPr lang="en-US" dirty="0" smtClean="0"/>
              <a:t> Presentation Skills</a:t>
            </a:r>
          </a:p>
          <a:p>
            <a:pPr lvl="0"/>
            <a:r>
              <a:rPr lang="en-US" dirty="0" smtClean="0"/>
              <a:t> Group Discussion Skills</a:t>
            </a:r>
          </a:p>
          <a:p>
            <a:pPr lvl="0"/>
            <a:r>
              <a:rPr lang="en-US" dirty="0" smtClean="0"/>
              <a:t> Preparing for  Personal Interview</a:t>
            </a:r>
          </a:p>
          <a:p>
            <a:pPr lvl="0"/>
            <a:r>
              <a:rPr lang="en-US" dirty="0" smtClean="0"/>
              <a:t> Feedback Skills</a:t>
            </a:r>
          </a:p>
          <a:p>
            <a:pPr lvl="0"/>
            <a:r>
              <a:rPr lang="en-US" dirty="0" smtClean="0"/>
              <a:t> Communication  Skills</a:t>
            </a:r>
          </a:p>
          <a:p>
            <a:pPr lvl="0"/>
            <a:r>
              <a:rPr lang="en-US" dirty="0" smtClean="0"/>
              <a:t> Reading skills</a:t>
            </a:r>
          </a:p>
          <a:p>
            <a:pPr lvl="0"/>
            <a:r>
              <a:rPr lang="en-US" dirty="0" smtClean="0"/>
              <a:t>  Listening Skills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oundry">
  <a:themeElements>
    <a:clrScheme name="Foundry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Foundry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oundry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35</TotalTime>
  <Words>62</Words>
  <Application>Microsoft Office PowerPoint</Application>
  <PresentationFormat>On-screen Show (4:3)</PresentationFormat>
  <Paragraphs>18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Foundry</vt:lpstr>
      <vt:lpstr>Topic: Topics for Project</vt:lpstr>
      <vt:lpstr>Slide 2</vt:lpstr>
      <vt:lpstr>Slide 3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Topic: Note-Taking</dc:title>
  <dc:creator>engish</dc:creator>
  <cp:lastModifiedBy>engish</cp:lastModifiedBy>
  <cp:revision>6</cp:revision>
  <dcterms:created xsi:type="dcterms:W3CDTF">2015-02-25T07:12:10Z</dcterms:created>
  <dcterms:modified xsi:type="dcterms:W3CDTF">2015-03-13T10:28:09Z</dcterms:modified>
</cp:coreProperties>
</file>