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Topic: </a:t>
            </a:r>
            <a:r>
              <a:rPr lang="en-US" dirty="0" smtClean="0"/>
              <a:t>Topics for Project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7406640" cy="1240464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Algerian" pitchFamily="82" charset="0"/>
              </a:rPr>
              <a:t>V P &amp; R P T P Science College, </a:t>
            </a:r>
            <a:r>
              <a:rPr lang="en-US" b="1" dirty="0" err="1" smtClean="0">
                <a:solidFill>
                  <a:srgbClr val="FFC000"/>
                </a:solidFill>
                <a:latin typeface="Algerian" pitchFamily="82" charset="0"/>
              </a:rPr>
              <a:t>Vallabha</a:t>
            </a:r>
            <a:r>
              <a:rPr lang="en-US" b="1" dirty="0" smtClean="0">
                <a:solidFill>
                  <a:srgbClr val="FFC000"/>
                </a:solidFill>
                <a:latin typeface="Algerian" pitchFamily="82" charset="0"/>
              </a:rPr>
              <a:t> Vidyanagar</a:t>
            </a:r>
            <a:endParaRPr lang="en-US" b="1" dirty="0">
              <a:solidFill>
                <a:srgbClr val="FFC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Process of Communication</a:t>
            </a:r>
          </a:p>
          <a:p>
            <a:pPr lvl="0"/>
            <a:r>
              <a:rPr lang="en-US" dirty="0" smtClean="0"/>
              <a:t>Barriers  to Communication</a:t>
            </a:r>
          </a:p>
          <a:p>
            <a:pPr lvl="0"/>
            <a:r>
              <a:rPr lang="en-US" dirty="0" smtClean="0"/>
              <a:t>Types of Communication</a:t>
            </a:r>
          </a:p>
          <a:p>
            <a:pPr lvl="0"/>
            <a:r>
              <a:rPr lang="en-US" dirty="0" smtClean="0"/>
              <a:t>Objectives of Communication</a:t>
            </a:r>
          </a:p>
          <a:p>
            <a:pPr lvl="0"/>
            <a:r>
              <a:rPr lang="en-US" dirty="0" smtClean="0"/>
              <a:t>Stress Management</a:t>
            </a:r>
          </a:p>
          <a:p>
            <a:pPr lvl="0"/>
            <a:r>
              <a:rPr lang="en-US" dirty="0" smtClean="0"/>
              <a:t>Time Management        </a:t>
            </a:r>
          </a:p>
          <a:p>
            <a:pPr lvl="0"/>
            <a:r>
              <a:rPr lang="en-US" dirty="0" smtClean="0"/>
              <a:t>Leadership Quality</a:t>
            </a:r>
          </a:p>
          <a:p>
            <a:pPr lvl="0"/>
            <a:r>
              <a:rPr lang="en-US" dirty="0" smtClean="0"/>
              <a:t>Teamwork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Body Language</a:t>
            </a:r>
          </a:p>
          <a:p>
            <a:pPr lvl="0"/>
            <a:r>
              <a:rPr lang="en-US" dirty="0" smtClean="0"/>
              <a:t> Presentation Skills</a:t>
            </a:r>
          </a:p>
          <a:p>
            <a:pPr lvl="0"/>
            <a:r>
              <a:rPr lang="en-US" dirty="0" smtClean="0"/>
              <a:t> Group Discussion Skills</a:t>
            </a:r>
          </a:p>
          <a:p>
            <a:pPr lvl="0"/>
            <a:r>
              <a:rPr lang="en-US" dirty="0" smtClean="0"/>
              <a:t> Preparing for  Personal Interview</a:t>
            </a:r>
          </a:p>
          <a:p>
            <a:pPr lvl="0"/>
            <a:r>
              <a:rPr lang="en-US" dirty="0" smtClean="0"/>
              <a:t> Feedback Skills</a:t>
            </a:r>
          </a:p>
          <a:p>
            <a:pPr lvl="0"/>
            <a:r>
              <a:rPr lang="en-US" dirty="0" smtClean="0"/>
              <a:t> Communication  Skills</a:t>
            </a:r>
          </a:p>
          <a:p>
            <a:pPr lvl="0"/>
            <a:r>
              <a:rPr lang="en-US" dirty="0" smtClean="0"/>
              <a:t> Reading skills</a:t>
            </a:r>
          </a:p>
          <a:p>
            <a:pPr lvl="0"/>
            <a:r>
              <a:rPr lang="en-US" dirty="0" smtClean="0"/>
              <a:t>  Listening Skills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</TotalTime>
  <Words>62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Foundry</vt:lpstr>
      <vt:lpstr>Topic: Topics for Project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Note-Taking</dc:title>
  <dc:creator>engish</dc:creator>
  <cp:lastModifiedBy>engish</cp:lastModifiedBy>
  <cp:revision>6</cp:revision>
  <dcterms:created xsi:type="dcterms:W3CDTF">2015-02-25T07:12:10Z</dcterms:created>
  <dcterms:modified xsi:type="dcterms:W3CDTF">2015-03-13T10:28:09Z</dcterms:modified>
</cp:coreProperties>
</file>